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12192000" cy="6858000"/>
  <p:notesSz cx="6858000" cy="12192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7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424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1028701"/>
            <a:ext cx="12192000" cy="582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304830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Line Title, Infographics and Caption">
  <p:cSld name="3_2 Line Title, Infographics and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15624793" y="4920411"/>
            <a:ext cx="1160" cy="1428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4440603" y="1866538"/>
            <a:ext cx="7042344" cy="42031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5570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1" y="980141"/>
            <a:ext cx="12189044" cy="58778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/>
          <p:nvPr/>
        </p:nvSpPr>
        <p:spPr>
          <a:xfrm>
            <a:off x="839789" y="3409245"/>
            <a:ext cx="10522479" cy="11021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" name="Google Shape;76;p12"/>
          <p:cNvGrpSpPr/>
          <p:nvPr/>
        </p:nvGrpSpPr>
        <p:grpSpPr>
          <a:xfrm>
            <a:off x="1326383" y="4027674"/>
            <a:ext cx="1033359" cy="233001"/>
            <a:chOff x="1326382" y="4041646"/>
            <a:chExt cx="2597497" cy="653143"/>
          </a:xfrm>
        </p:grpSpPr>
        <p:sp>
          <p:nvSpPr>
            <p:cNvPr id="77" name="Google Shape;77;p12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2562460" y="4021352"/>
            <a:ext cx="1262113" cy="24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Google Shape;83;p12"/>
          <p:cNvSpPr/>
          <p:nvPr/>
        </p:nvSpPr>
        <p:spPr>
          <a:xfrm>
            <a:off x="839788" y="3005257"/>
            <a:ext cx="10585451" cy="20321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12"/>
          <p:cNvGrpSpPr/>
          <p:nvPr/>
        </p:nvGrpSpPr>
        <p:grpSpPr>
          <a:xfrm>
            <a:off x="1326383" y="4269541"/>
            <a:ext cx="1033359" cy="233001"/>
            <a:chOff x="1326382" y="4041646"/>
            <a:chExt cx="2597497" cy="653143"/>
          </a:xfrm>
        </p:grpSpPr>
        <p:sp>
          <p:nvSpPr>
            <p:cNvPr id="85" name="Google Shape;85;p12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2"/>
          <p:cNvSpPr/>
          <p:nvPr/>
        </p:nvSpPr>
        <p:spPr>
          <a:xfrm>
            <a:off x="0" y="0"/>
            <a:ext cx="12192000" cy="102014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2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506" y="305981"/>
            <a:ext cx="1836989" cy="44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697695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43332" y="3964830"/>
            <a:ext cx="10254899" cy="89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43332" y="3964830"/>
            <a:ext cx="10254899" cy="89058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0" y="0"/>
            <a:ext cx="12192000" cy="102014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3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506" y="305981"/>
            <a:ext cx="1836989" cy="44026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 rot="10800000" flipH="1">
            <a:off x="0" y="6536266"/>
            <a:ext cx="12192000" cy="34195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181980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 rot="10800000" flipH="1">
            <a:off x="0" y="6536266"/>
            <a:ext cx="12192000" cy="34195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26845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3" name="Google Shape;103;p15"/>
          <p:cNvSpPr/>
          <p:nvPr/>
        </p:nvSpPr>
        <p:spPr>
          <a:xfrm>
            <a:off x="4227172" y="5474501"/>
            <a:ext cx="2016224" cy="55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1620" y="4379011"/>
            <a:ext cx="1759723" cy="56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2626" y="4309881"/>
            <a:ext cx="1778333" cy="57598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840318" y="2133599"/>
            <a:ext cx="4242837" cy="400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242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2"/>
          </p:nvPr>
        </p:nvSpPr>
        <p:spPr>
          <a:xfrm>
            <a:off x="7075706" y="4078917"/>
            <a:ext cx="895537" cy="46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667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3"/>
          </p:nvPr>
        </p:nvSpPr>
        <p:spPr>
          <a:xfrm>
            <a:off x="9192149" y="4070305"/>
            <a:ext cx="895537" cy="4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667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4"/>
          </p:nvPr>
        </p:nvSpPr>
        <p:spPr>
          <a:xfrm>
            <a:off x="7075705" y="4745953"/>
            <a:ext cx="1437305" cy="28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5"/>
          </p:nvPr>
        </p:nvSpPr>
        <p:spPr>
          <a:xfrm>
            <a:off x="7065793" y="5085057"/>
            <a:ext cx="1437305" cy="106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6"/>
          </p:nvPr>
        </p:nvSpPr>
        <p:spPr>
          <a:xfrm>
            <a:off x="9186786" y="4745953"/>
            <a:ext cx="1437305" cy="28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7"/>
          </p:nvPr>
        </p:nvSpPr>
        <p:spPr>
          <a:xfrm>
            <a:off x="9176874" y="5085057"/>
            <a:ext cx="1437305" cy="106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Google Shape;113;p15"/>
          <p:cNvSpPr>
            <a:spLocks noGrp="1"/>
          </p:cNvSpPr>
          <p:nvPr>
            <p:ph type="chart" idx="8"/>
          </p:nvPr>
        </p:nvSpPr>
        <p:spPr>
          <a:xfrm>
            <a:off x="7061200" y="2133600"/>
            <a:ext cx="4301067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4227172" y="5474501"/>
            <a:ext cx="2016224" cy="55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1620" y="4379011"/>
            <a:ext cx="1759723" cy="56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2626" y="4309881"/>
            <a:ext cx="1778333" cy="575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42263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4159" y="2623521"/>
            <a:ext cx="3672408" cy="187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12" y="2273968"/>
            <a:ext cx="5630485" cy="288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96" y="2262789"/>
            <a:ext cx="5630485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3048928" y="3429001"/>
            <a:ext cx="1766453" cy="39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4267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2"/>
          </p:nvPr>
        </p:nvSpPr>
        <p:spPr>
          <a:xfrm>
            <a:off x="3048928" y="3919161"/>
            <a:ext cx="1766453" cy="39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3"/>
          </p:nvPr>
        </p:nvSpPr>
        <p:spPr>
          <a:xfrm>
            <a:off x="6631114" y="3429001"/>
            <a:ext cx="1766453" cy="39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4267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4"/>
          </p:nvPr>
        </p:nvSpPr>
        <p:spPr>
          <a:xfrm>
            <a:off x="6631114" y="3919161"/>
            <a:ext cx="1766453" cy="39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4159" y="2623521"/>
            <a:ext cx="3672408" cy="187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12" y="2273968"/>
            <a:ext cx="5630485" cy="288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96" y="2262789"/>
            <a:ext cx="5630485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 rot="10800000" flipH="1">
            <a:off x="0" y="6536266"/>
            <a:ext cx="12192000" cy="34195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226611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 rot="10800000" flipH="1">
            <a:off x="0" y="6536266"/>
            <a:ext cx="12192000" cy="34195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9469" y="3421744"/>
            <a:ext cx="3384376" cy="173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013" y="2108675"/>
            <a:ext cx="9908208" cy="39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1684055" y="2806133"/>
            <a:ext cx="1107272" cy="38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2"/>
          </p:nvPr>
        </p:nvSpPr>
        <p:spPr>
          <a:xfrm>
            <a:off x="3293809" y="5038651"/>
            <a:ext cx="1045593" cy="40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3"/>
          </p:nvPr>
        </p:nvSpPr>
        <p:spPr>
          <a:xfrm>
            <a:off x="4707720" y="2811949"/>
            <a:ext cx="1099376" cy="38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4"/>
          </p:nvPr>
        </p:nvSpPr>
        <p:spPr>
          <a:xfrm>
            <a:off x="6306190" y="5028044"/>
            <a:ext cx="994169" cy="40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5"/>
          </p:nvPr>
        </p:nvSpPr>
        <p:spPr>
          <a:xfrm>
            <a:off x="7872132" y="2810243"/>
            <a:ext cx="1011789" cy="38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6"/>
          </p:nvPr>
        </p:nvSpPr>
        <p:spPr>
          <a:xfrm>
            <a:off x="9365144" y="5017145"/>
            <a:ext cx="1045593" cy="40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7"/>
          </p:nvPr>
        </p:nvSpPr>
        <p:spPr>
          <a:xfrm>
            <a:off x="2874896" y="1677327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8"/>
          </p:nvPr>
        </p:nvSpPr>
        <p:spPr>
          <a:xfrm>
            <a:off x="2874896" y="2031549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9"/>
          </p:nvPr>
        </p:nvSpPr>
        <p:spPr>
          <a:xfrm>
            <a:off x="6018545" y="1677327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13"/>
          </p:nvPr>
        </p:nvSpPr>
        <p:spPr>
          <a:xfrm>
            <a:off x="6018545" y="2031549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Google Shape;143;p17"/>
          <p:cNvSpPr txBox="1">
            <a:spLocks noGrp="1"/>
          </p:cNvSpPr>
          <p:nvPr>
            <p:ph type="body" idx="14"/>
          </p:nvPr>
        </p:nvSpPr>
        <p:spPr>
          <a:xfrm>
            <a:off x="8961037" y="1677327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Google Shape;144;p17"/>
          <p:cNvSpPr txBox="1">
            <a:spLocks noGrp="1"/>
          </p:cNvSpPr>
          <p:nvPr>
            <p:ph type="body" idx="15"/>
          </p:nvPr>
        </p:nvSpPr>
        <p:spPr>
          <a:xfrm>
            <a:off x="8961037" y="2031549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5" name="Google Shape;145;p17"/>
          <p:cNvSpPr txBox="1">
            <a:spLocks noGrp="1"/>
          </p:cNvSpPr>
          <p:nvPr>
            <p:ph type="body" idx="16"/>
          </p:nvPr>
        </p:nvSpPr>
        <p:spPr>
          <a:xfrm>
            <a:off x="1327021" y="5055835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7"/>
          </p:nvPr>
        </p:nvSpPr>
        <p:spPr>
          <a:xfrm>
            <a:off x="1327021" y="5410057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8"/>
          </p:nvPr>
        </p:nvSpPr>
        <p:spPr>
          <a:xfrm>
            <a:off x="4435048" y="5039588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9"/>
          </p:nvPr>
        </p:nvSpPr>
        <p:spPr>
          <a:xfrm>
            <a:off x="4435048" y="5393811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20"/>
          </p:nvPr>
        </p:nvSpPr>
        <p:spPr>
          <a:xfrm>
            <a:off x="7466662" y="5011963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0" name="Google Shape;150;p17"/>
          <p:cNvSpPr txBox="1">
            <a:spLocks noGrp="1"/>
          </p:cNvSpPr>
          <p:nvPr>
            <p:ph type="body" idx="21"/>
          </p:nvPr>
        </p:nvSpPr>
        <p:spPr>
          <a:xfrm>
            <a:off x="7466662" y="5366185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9469" y="3421744"/>
            <a:ext cx="3384376" cy="173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013" y="2108675"/>
            <a:ext cx="9908208" cy="3998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36404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98912" y="1775501"/>
            <a:ext cx="4859808" cy="485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840318" y="1797051"/>
            <a:ext cx="4242837" cy="3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242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2"/>
          </p:nvPr>
        </p:nvSpPr>
        <p:spPr>
          <a:xfrm>
            <a:off x="8578605" y="2296139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3"/>
          </p:nvPr>
        </p:nvSpPr>
        <p:spPr>
          <a:xfrm>
            <a:off x="8578605" y="2650361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4"/>
          </p:nvPr>
        </p:nvSpPr>
        <p:spPr>
          <a:xfrm>
            <a:off x="6171416" y="4034877"/>
            <a:ext cx="1577029" cy="51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5"/>
          </p:nvPr>
        </p:nvSpPr>
        <p:spPr>
          <a:xfrm>
            <a:off x="9337930" y="3711647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6"/>
          </p:nvPr>
        </p:nvSpPr>
        <p:spPr>
          <a:xfrm>
            <a:off x="9346125" y="4405023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1" name="Google Shape;161;p18"/>
          <p:cNvSpPr txBox="1">
            <a:spLocks noGrp="1"/>
          </p:cNvSpPr>
          <p:nvPr>
            <p:ph type="body" idx="7"/>
          </p:nvPr>
        </p:nvSpPr>
        <p:spPr>
          <a:xfrm>
            <a:off x="9346125" y="4759245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8"/>
          </p:nvPr>
        </p:nvSpPr>
        <p:spPr>
          <a:xfrm>
            <a:off x="8578605" y="5379081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9"/>
          </p:nvPr>
        </p:nvSpPr>
        <p:spPr>
          <a:xfrm>
            <a:off x="8578605" y="5733304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3"/>
          </p:nvPr>
        </p:nvSpPr>
        <p:spPr>
          <a:xfrm>
            <a:off x="9334844" y="3366604"/>
            <a:ext cx="1775497" cy="28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5" name="Google Shape;165;p18"/>
          <p:cNvSpPr/>
          <p:nvPr/>
        </p:nvSpPr>
        <p:spPr>
          <a:xfrm rot="10800000" flipH="1">
            <a:off x="0" y="6536266"/>
            <a:ext cx="12192000" cy="34195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7182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2913045" y="1755835"/>
            <a:ext cx="1775497" cy="1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2"/>
          </p:nvPr>
        </p:nvSpPr>
        <p:spPr>
          <a:xfrm>
            <a:off x="2913045" y="1995341"/>
            <a:ext cx="1775497" cy="23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9" name="Google Shape;169;p19"/>
          <p:cNvSpPr txBox="1">
            <a:spLocks noGrp="1"/>
          </p:cNvSpPr>
          <p:nvPr>
            <p:ph type="body" idx="3"/>
          </p:nvPr>
        </p:nvSpPr>
        <p:spPr>
          <a:xfrm>
            <a:off x="2913045" y="2278060"/>
            <a:ext cx="1775497" cy="24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4"/>
          </p:nvPr>
        </p:nvSpPr>
        <p:spPr>
          <a:xfrm>
            <a:off x="2197752" y="2880713"/>
            <a:ext cx="1775497" cy="1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5"/>
          </p:nvPr>
        </p:nvSpPr>
        <p:spPr>
          <a:xfrm>
            <a:off x="2197752" y="3120218"/>
            <a:ext cx="1775497" cy="23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6"/>
          </p:nvPr>
        </p:nvSpPr>
        <p:spPr>
          <a:xfrm>
            <a:off x="2197752" y="3402937"/>
            <a:ext cx="1775497" cy="24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7"/>
          </p:nvPr>
        </p:nvSpPr>
        <p:spPr>
          <a:xfrm>
            <a:off x="2227594" y="4151989"/>
            <a:ext cx="1775497" cy="1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8"/>
          </p:nvPr>
        </p:nvSpPr>
        <p:spPr>
          <a:xfrm>
            <a:off x="2227594" y="4391494"/>
            <a:ext cx="1775497" cy="23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9"/>
          </p:nvPr>
        </p:nvSpPr>
        <p:spPr>
          <a:xfrm>
            <a:off x="2227594" y="4674213"/>
            <a:ext cx="1775497" cy="24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3"/>
          </p:nvPr>
        </p:nvSpPr>
        <p:spPr>
          <a:xfrm>
            <a:off x="2872336" y="5110890"/>
            <a:ext cx="1775497" cy="1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4"/>
          </p:nvPr>
        </p:nvSpPr>
        <p:spPr>
          <a:xfrm>
            <a:off x="2872336" y="5350395"/>
            <a:ext cx="1775497" cy="23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5"/>
          </p:nvPr>
        </p:nvSpPr>
        <p:spPr>
          <a:xfrm>
            <a:off x="2872336" y="5633114"/>
            <a:ext cx="1775497" cy="24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6"/>
          </p:nvPr>
        </p:nvSpPr>
        <p:spPr>
          <a:xfrm>
            <a:off x="7615793" y="1699579"/>
            <a:ext cx="1775497" cy="1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7"/>
          </p:nvPr>
        </p:nvSpPr>
        <p:spPr>
          <a:xfrm>
            <a:off x="7615793" y="1939085"/>
            <a:ext cx="1775497" cy="23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8"/>
          </p:nvPr>
        </p:nvSpPr>
        <p:spPr>
          <a:xfrm>
            <a:off x="7615793" y="2221804"/>
            <a:ext cx="1775497" cy="24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9"/>
          </p:nvPr>
        </p:nvSpPr>
        <p:spPr>
          <a:xfrm>
            <a:off x="8330121" y="2775618"/>
            <a:ext cx="1775497" cy="1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20"/>
          </p:nvPr>
        </p:nvSpPr>
        <p:spPr>
          <a:xfrm>
            <a:off x="8330121" y="3015123"/>
            <a:ext cx="1775497" cy="23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21"/>
          </p:nvPr>
        </p:nvSpPr>
        <p:spPr>
          <a:xfrm>
            <a:off x="8330121" y="3297842"/>
            <a:ext cx="1775497" cy="24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2"/>
          </p:nvPr>
        </p:nvSpPr>
        <p:spPr>
          <a:xfrm>
            <a:off x="8330121" y="4012893"/>
            <a:ext cx="1775497" cy="1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23"/>
          </p:nvPr>
        </p:nvSpPr>
        <p:spPr>
          <a:xfrm>
            <a:off x="8330121" y="4252398"/>
            <a:ext cx="1775497" cy="23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24"/>
          </p:nvPr>
        </p:nvSpPr>
        <p:spPr>
          <a:xfrm>
            <a:off x="8330121" y="4535117"/>
            <a:ext cx="1775497" cy="24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Google Shape;188;p19"/>
          <p:cNvSpPr txBox="1">
            <a:spLocks noGrp="1"/>
          </p:cNvSpPr>
          <p:nvPr>
            <p:ph type="body" idx="25"/>
          </p:nvPr>
        </p:nvSpPr>
        <p:spPr>
          <a:xfrm>
            <a:off x="7881378" y="5103625"/>
            <a:ext cx="1775497" cy="1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Google Shape;189;p19"/>
          <p:cNvSpPr txBox="1">
            <a:spLocks noGrp="1"/>
          </p:cNvSpPr>
          <p:nvPr>
            <p:ph type="body" idx="26"/>
          </p:nvPr>
        </p:nvSpPr>
        <p:spPr>
          <a:xfrm>
            <a:off x="7881378" y="5343130"/>
            <a:ext cx="1775497" cy="23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Google Shape;190;p19"/>
          <p:cNvSpPr txBox="1">
            <a:spLocks noGrp="1"/>
          </p:cNvSpPr>
          <p:nvPr>
            <p:ph type="body" idx="27"/>
          </p:nvPr>
        </p:nvSpPr>
        <p:spPr>
          <a:xfrm>
            <a:off x="7881378" y="5625849"/>
            <a:ext cx="1775497" cy="24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1" name="Google Shape;191;p19"/>
          <p:cNvGrpSpPr/>
          <p:nvPr/>
        </p:nvGrpSpPr>
        <p:grpSpPr>
          <a:xfrm>
            <a:off x="4085452" y="1763328"/>
            <a:ext cx="4173739" cy="4173739"/>
            <a:chOff x="1725851" y="197234"/>
            <a:chExt cx="4799362" cy="4799363"/>
          </a:xfrm>
        </p:grpSpPr>
        <p:sp>
          <p:nvSpPr>
            <p:cNvPr id="192" name="Google Shape;192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6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533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533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533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533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9" name="Google Shape;20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691" y="2097027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96" y="5120947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045" y="4306159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6839" y="3045489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4751" y="2025033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75840" y="2910179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21807" y="4193376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52852" y="5170392"/>
            <a:ext cx="487755" cy="487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>
            <a:spLocks noGrp="1"/>
          </p:cNvSpPr>
          <p:nvPr>
            <p:ph type="body" idx="28"/>
          </p:nvPr>
        </p:nvSpPr>
        <p:spPr>
          <a:xfrm>
            <a:off x="5403567" y="3630875"/>
            <a:ext cx="1577029" cy="51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8" name="Google Shape;218;p19"/>
          <p:cNvSpPr/>
          <p:nvPr/>
        </p:nvSpPr>
        <p:spPr>
          <a:xfrm rot="10800000" flipH="1">
            <a:off x="0" y="6536266"/>
            <a:ext cx="12192000" cy="34195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0036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0" y="-1"/>
            <a:ext cx="12192000" cy="37812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>
            <a:spLocks noGrp="1"/>
          </p:cNvSpPr>
          <p:nvPr>
            <p:ph type="pic" idx="2"/>
          </p:nvPr>
        </p:nvSpPr>
        <p:spPr>
          <a:xfrm>
            <a:off x="1927152" y="1843024"/>
            <a:ext cx="2224161" cy="2595563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2" name="Google Shape;222;p20"/>
          <p:cNvSpPr>
            <a:spLocks noGrp="1"/>
          </p:cNvSpPr>
          <p:nvPr>
            <p:ph type="pic" idx="3"/>
          </p:nvPr>
        </p:nvSpPr>
        <p:spPr>
          <a:xfrm>
            <a:off x="4993312" y="1843024"/>
            <a:ext cx="2205376" cy="2595563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3" name="Google Shape;223;p20"/>
          <p:cNvSpPr>
            <a:spLocks noGrp="1"/>
          </p:cNvSpPr>
          <p:nvPr>
            <p:ph type="pic" idx="4"/>
          </p:nvPr>
        </p:nvSpPr>
        <p:spPr>
          <a:xfrm>
            <a:off x="8073924" y="1843024"/>
            <a:ext cx="2205376" cy="2595563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919289" y="4692299"/>
            <a:ext cx="2232025" cy="36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62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5"/>
          </p:nvPr>
        </p:nvSpPr>
        <p:spPr>
          <a:xfrm>
            <a:off x="4993313" y="4692299"/>
            <a:ext cx="2205376" cy="36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62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6"/>
          </p:nvPr>
        </p:nvSpPr>
        <p:spPr>
          <a:xfrm>
            <a:off x="8067337" y="4692298"/>
            <a:ext cx="2205376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62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7"/>
          </p:nvPr>
        </p:nvSpPr>
        <p:spPr>
          <a:xfrm>
            <a:off x="1919818" y="5150027"/>
            <a:ext cx="2232025" cy="89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125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8"/>
          </p:nvPr>
        </p:nvSpPr>
        <p:spPr>
          <a:xfrm>
            <a:off x="4980518" y="5150027"/>
            <a:ext cx="2232025" cy="89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125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9"/>
          </p:nvPr>
        </p:nvSpPr>
        <p:spPr>
          <a:xfrm>
            <a:off x="8067337" y="5150027"/>
            <a:ext cx="2211964" cy="89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125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0" name="Google Shape;230;p20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506" y="305981"/>
            <a:ext cx="1836989" cy="44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75456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1" y="980141"/>
            <a:ext cx="12189044" cy="5877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97808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0" y="-1"/>
            <a:ext cx="12192000" cy="36576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3657598"/>
            <a:ext cx="12192000" cy="181035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6133239" y="2493648"/>
            <a:ext cx="5229028" cy="3096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>
            <a:spLocks noGrp="1"/>
          </p:cNvSpPr>
          <p:nvPr>
            <p:ph type="pic" idx="2"/>
          </p:nvPr>
        </p:nvSpPr>
        <p:spPr>
          <a:xfrm>
            <a:off x="6133239" y="2490789"/>
            <a:ext cx="5229028" cy="3100387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839789" y="4194176"/>
            <a:ext cx="4457700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62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3"/>
          </p:nvPr>
        </p:nvSpPr>
        <p:spPr>
          <a:xfrm>
            <a:off x="846667" y="4687488"/>
            <a:ext cx="4457700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74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Google Shape;238;p21"/>
          <p:cNvSpPr/>
          <p:nvPr/>
        </p:nvSpPr>
        <p:spPr>
          <a:xfrm>
            <a:off x="6133239" y="1808362"/>
            <a:ext cx="5292000" cy="37812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506" y="305981"/>
            <a:ext cx="1836989" cy="44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248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033" y="2829644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033" y="3469356"/>
            <a:ext cx="536449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6033" y="4107146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6032" y="4747986"/>
            <a:ext cx="536449" cy="53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2359864" y="2967598"/>
            <a:ext cx="3295651" cy="27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2359864" y="2321777"/>
            <a:ext cx="3295651" cy="27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2359864" y="3600218"/>
            <a:ext cx="3295651" cy="27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2359864" y="4242862"/>
            <a:ext cx="3295651" cy="27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2359864" y="4878116"/>
            <a:ext cx="3295651" cy="27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6"/>
          </p:nvPr>
        </p:nvSpPr>
        <p:spPr>
          <a:xfrm>
            <a:off x="7001522" y="2967599"/>
            <a:ext cx="3218156" cy="30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7"/>
          </p:nvPr>
        </p:nvSpPr>
        <p:spPr>
          <a:xfrm>
            <a:off x="7001522" y="2321777"/>
            <a:ext cx="3218156" cy="32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8"/>
          </p:nvPr>
        </p:nvSpPr>
        <p:spPr>
          <a:xfrm>
            <a:off x="7001522" y="3600218"/>
            <a:ext cx="3218156" cy="27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9"/>
          </p:nvPr>
        </p:nvSpPr>
        <p:spPr>
          <a:xfrm>
            <a:off x="7001522" y="4242862"/>
            <a:ext cx="3218156" cy="27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4" name="Google Shape;254;p22"/>
          <p:cNvSpPr txBox="1">
            <a:spLocks noGrp="1"/>
          </p:cNvSpPr>
          <p:nvPr>
            <p:ph type="body" idx="13"/>
          </p:nvPr>
        </p:nvSpPr>
        <p:spPr>
          <a:xfrm>
            <a:off x="7001522" y="4878116"/>
            <a:ext cx="3218156" cy="27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9444" y="2200570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9444" y="2840824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9444" y="3480536"/>
            <a:ext cx="536449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9444" y="4118326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9442" y="4759166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54414" y="2200570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54413" y="2840824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54412" y="3480536"/>
            <a:ext cx="536449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54412" y="4117198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54412" y="4756909"/>
            <a:ext cx="536449" cy="536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139886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93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1028701"/>
            <a:ext cx="12192000" cy="582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2285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5624793" y="4920411"/>
            <a:ext cx="1160" cy="1428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 descr="A hand putting a piece of paper into a ballot box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80"/>
          <a:stretch/>
        </p:blipFill>
        <p:spPr>
          <a:xfrm>
            <a:off x="1" y="2542808"/>
            <a:ext cx="6844383" cy="4315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19113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10800000" flipH="1">
            <a:off x="0" y="6536266"/>
            <a:ext cx="12192000" cy="34195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12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>
            <a:spLocks noGrp="1"/>
          </p:cNvSpPr>
          <p:nvPr>
            <p:ph type="pic" idx="2"/>
          </p:nvPr>
        </p:nvSpPr>
        <p:spPr>
          <a:xfrm>
            <a:off x="5515757" y="2241551"/>
            <a:ext cx="6047023" cy="37673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64366" y="2241551"/>
            <a:ext cx="4186767" cy="37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838201" y="1383966"/>
            <a:ext cx="4981204" cy="51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 rot="10800000" flipH="1">
            <a:off x="0" y="6536266"/>
            <a:ext cx="12192000" cy="34195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122921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-1"/>
            <a:ext cx="12192000" cy="35117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8"/>
          <p:cNvSpPr/>
          <p:nvPr/>
        </p:nvSpPr>
        <p:spPr>
          <a:xfrm>
            <a:off x="788934" y="2430057"/>
            <a:ext cx="2448884" cy="24573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3448812" y="2426385"/>
            <a:ext cx="2424241" cy="24573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8"/>
          <p:cNvSpPr/>
          <p:nvPr/>
        </p:nvSpPr>
        <p:spPr>
          <a:xfrm>
            <a:off x="8805231" y="2411723"/>
            <a:ext cx="2491132" cy="24573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6138996" y="2426385"/>
            <a:ext cx="2457361" cy="24573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8"/>
          <p:cNvSpPr/>
          <p:nvPr/>
        </p:nvSpPr>
        <p:spPr>
          <a:xfrm>
            <a:off x="897711" y="2600326"/>
            <a:ext cx="351052" cy="351052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9037231" y="2609091"/>
            <a:ext cx="351052" cy="351052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293223" y="2610245"/>
            <a:ext cx="351052" cy="351052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7189" y="2713884"/>
            <a:ext cx="137536" cy="1259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/>
          <p:nvPr/>
        </p:nvSpPr>
        <p:spPr>
          <a:xfrm>
            <a:off x="3575815" y="2595583"/>
            <a:ext cx="351052" cy="351052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85293" y="2704930"/>
            <a:ext cx="137536" cy="12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709" y="2720838"/>
            <a:ext cx="137536" cy="12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2701" y="2725660"/>
            <a:ext cx="137536" cy="12595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1030449" y="3136301"/>
            <a:ext cx="1993876" cy="26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62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3669477" y="3136301"/>
            <a:ext cx="1993876" cy="26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62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6376646" y="3136301"/>
            <a:ext cx="1993876" cy="26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62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9126101" y="3136301"/>
            <a:ext cx="1993876" cy="26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62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5"/>
          </p:nvPr>
        </p:nvSpPr>
        <p:spPr>
          <a:xfrm>
            <a:off x="1022237" y="3511769"/>
            <a:ext cx="1993876" cy="10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125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6"/>
          </p:nvPr>
        </p:nvSpPr>
        <p:spPr>
          <a:xfrm>
            <a:off x="3669475" y="3511838"/>
            <a:ext cx="1993876" cy="10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110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7"/>
          </p:nvPr>
        </p:nvSpPr>
        <p:spPr>
          <a:xfrm>
            <a:off x="6376646" y="3511769"/>
            <a:ext cx="1993876" cy="10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110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8"/>
          </p:nvPr>
        </p:nvSpPr>
        <p:spPr>
          <a:xfrm>
            <a:off x="9124113" y="3511769"/>
            <a:ext cx="1993876" cy="10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110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8"/>
          <p:cNvSpPr/>
          <p:nvPr/>
        </p:nvSpPr>
        <p:spPr>
          <a:xfrm>
            <a:off x="788933" y="2430058"/>
            <a:ext cx="2511307" cy="35117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3481763" y="2426386"/>
            <a:ext cx="2486036" cy="35117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8871135" y="2411724"/>
            <a:ext cx="2554632" cy="35117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6138996" y="2426386"/>
            <a:ext cx="2520000" cy="35117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897711" y="2600325"/>
            <a:ext cx="360000" cy="36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9037231" y="2609091"/>
            <a:ext cx="360000" cy="36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6293223" y="2610244"/>
            <a:ext cx="360000" cy="36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7189" y="2713884"/>
            <a:ext cx="141043" cy="12916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3575815" y="2595583"/>
            <a:ext cx="360000" cy="36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8245" y="2704929"/>
            <a:ext cx="141043" cy="12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709" y="2720837"/>
            <a:ext cx="141043" cy="12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2701" y="2725660"/>
            <a:ext cx="141043" cy="12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506" y="305981"/>
            <a:ext cx="1836989" cy="440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/>
          <p:nvPr/>
        </p:nvSpPr>
        <p:spPr>
          <a:xfrm rot="10800000" flipH="1">
            <a:off x="0" y="6549227"/>
            <a:ext cx="12192000" cy="328988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9172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10800000" flipH="1">
            <a:off x="0" y="6536266"/>
            <a:ext cx="12192000" cy="34195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36548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 rot="10800000" flipH="1">
            <a:off x="0" y="6536266"/>
            <a:ext cx="12192000" cy="34195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 descr="A person in a white jack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7778"/>
          <a:stretch/>
        </p:blipFill>
        <p:spPr>
          <a:xfrm>
            <a:off x="7854192" y="1219200"/>
            <a:ext cx="3845709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11324493" y="-3446583"/>
            <a:ext cx="246308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821194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102014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A black and white logo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177506" y="305981"/>
            <a:ext cx="1836989" cy="44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8081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8E7F9-672C-5190-482F-C21D07A85DF1}"/>
              </a:ext>
            </a:extLst>
          </p:cNvPr>
          <p:cNvSpPr/>
          <p:nvPr/>
        </p:nvSpPr>
        <p:spPr>
          <a:xfrm>
            <a:off x="372959" y="1020554"/>
            <a:ext cx="2507893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 and const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0E94A9-19B3-FC52-5C0F-361B081F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88" y="1787019"/>
            <a:ext cx="7698238" cy="44743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498496-41F2-D5E3-FA15-DC470CDE5D3F}"/>
              </a:ext>
            </a:extLst>
          </p:cNvPr>
          <p:cNvSpPr/>
          <p:nvPr/>
        </p:nvSpPr>
        <p:spPr>
          <a:xfrm>
            <a:off x="245140" y="1325354"/>
            <a:ext cx="3481286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Arrow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911CB-8FB0-427B-B36F-5500106ADBAC}"/>
              </a:ext>
            </a:extLst>
          </p:cNvPr>
          <p:cNvSpPr txBox="1"/>
          <p:nvPr/>
        </p:nvSpPr>
        <p:spPr>
          <a:xfrm>
            <a:off x="476503" y="2478880"/>
            <a:ext cx="3580085" cy="2677656"/>
          </a:xfrm>
          <a:custGeom>
            <a:avLst/>
            <a:gdLst>
              <a:gd name="connsiteX0" fmla="*/ 0 w 3580085"/>
              <a:gd name="connsiteY0" fmla="*/ 0 h 2677656"/>
              <a:gd name="connsiteX1" fmla="*/ 632482 w 3580085"/>
              <a:gd name="connsiteY1" fmla="*/ 0 h 2677656"/>
              <a:gd name="connsiteX2" fmla="*/ 1121760 w 3580085"/>
              <a:gd name="connsiteY2" fmla="*/ 0 h 2677656"/>
              <a:gd name="connsiteX3" fmla="*/ 1754242 w 3580085"/>
              <a:gd name="connsiteY3" fmla="*/ 0 h 2677656"/>
              <a:gd name="connsiteX4" fmla="*/ 2386723 w 3580085"/>
              <a:gd name="connsiteY4" fmla="*/ 0 h 2677656"/>
              <a:gd name="connsiteX5" fmla="*/ 2947603 w 3580085"/>
              <a:gd name="connsiteY5" fmla="*/ 0 h 2677656"/>
              <a:gd name="connsiteX6" fmla="*/ 3580085 w 3580085"/>
              <a:gd name="connsiteY6" fmla="*/ 0 h 2677656"/>
              <a:gd name="connsiteX7" fmla="*/ 3580085 w 3580085"/>
              <a:gd name="connsiteY7" fmla="*/ 562308 h 2677656"/>
              <a:gd name="connsiteX8" fmla="*/ 3580085 w 3580085"/>
              <a:gd name="connsiteY8" fmla="*/ 1017509 h 2677656"/>
              <a:gd name="connsiteX9" fmla="*/ 3580085 w 3580085"/>
              <a:gd name="connsiteY9" fmla="*/ 1553040 h 2677656"/>
              <a:gd name="connsiteX10" fmla="*/ 3580085 w 3580085"/>
              <a:gd name="connsiteY10" fmla="*/ 2008242 h 2677656"/>
              <a:gd name="connsiteX11" fmla="*/ 3580085 w 3580085"/>
              <a:gd name="connsiteY11" fmla="*/ 2677656 h 2677656"/>
              <a:gd name="connsiteX12" fmla="*/ 2983404 w 3580085"/>
              <a:gd name="connsiteY12" fmla="*/ 2677656 h 2677656"/>
              <a:gd name="connsiteX13" fmla="*/ 2386723 w 3580085"/>
              <a:gd name="connsiteY13" fmla="*/ 2677656 h 2677656"/>
              <a:gd name="connsiteX14" fmla="*/ 1718441 w 3580085"/>
              <a:gd name="connsiteY14" fmla="*/ 2677656 h 2677656"/>
              <a:gd name="connsiteX15" fmla="*/ 1157561 w 3580085"/>
              <a:gd name="connsiteY15" fmla="*/ 2677656 h 2677656"/>
              <a:gd name="connsiteX16" fmla="*/ 0 w 3580085"/>
              <a:gd name="connsiteY16" fmla="*/ 2677656 h 2677656"/>
              <a:gd name="connsiteX17" fmla="*/ 0 w 3580085"/>
              <a:gd name="connsiteY17" fmla="*/ 2142125 h 2677656"/>
              <a:gd name="connsiteX18" fmla="*/ 0 w 3580085"/>
              <a:gd name="connsiteY18" fmla="*/ 1633370 h 2677656"/>
              <a:gd name="connsiteX19" fmla="*/ 0 w 3580085"/>
              <a:gd name="connsiteY19" fmla="*/ 1124616 h 2677656"/>
              <a:gd name="connsiteX20" fmla="*/ 0 w 3580085"/>
              <a:gd name="connsiteY20" fmla="*/ 562308 h 2677656"/>
              <a:gd name="connsiteX21" fmla="*/ 0 w 3580085"/>
              <a:gd name="connsiteY21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80085" h="2677656" extrusionOk="0">
                <a:moveTo>
                  <a:pt x="0" y="0"/>
                </a:moveTo>
                <a:cubicBezTo>
                  <a:pt x="163904" y="-56030"/>
                  <a:pt x="383661" y="58989"/>
                  <a:pt x="632482" y="0"/>
                </a:cubicBezTo>
                <a:cubicBezTo>
                  <a:pt x="881303" y="-58989"/>
                  <a:pt x="935606" y="1991"/>
                  <a:pt x="1121760" y="0"/>
                </a:cubicBezTo>
                <a:cubicBezTo>
                  <a:pt x="1307914" y="-1991"/>
                  <a:pt x="1527475" y="66239"/>
                  <a:pt x="1754242" y="0"/>
                </a:cubicBezTo>
                <a:cubicBezTo>
                  <a:pt x="1981009" y="-66239"/>
                  <a:pt x="2112860" y="60937"/>
                  <a:pt x="2386723" y="0"/>
                </a:cubicBezTo>
                <a:cubicBezTo>
                  <a:pt x="2660586" y="-60937"/>
                  <a:pt x="2711279" y="29537"/>
                  <a:pt x="2947603" y="0"/>
                </a:cubicBezTo>
                <a:cubicBezTo>
                  <a:pt x="3183927" y="-29537"/>
                  <a:pt x="3364400" y="3480"/>
                  <a:pt x="3580085" y="0"/>
                </a:cubicBezTo>
                <a:cubicBezTo>
                  <a:pt x="3620379" y="245887"/>
                  <a:pt x="3565360" y="438258"/>
                  <a:pt x="3580085" y="562308"/>
                </a:cubicBezTo>
                <a:cubicBezTo>
                  <a:pt x="3594810" y="686358"/>
                  <a:pt x="3572080" y="816045"/>
                  <a:pt x="3580085" y="1017509"/>
                </a:cubicBezTo>
                <a:cubicBezTo>
                  <a:pt x="3588090" y="1218973"/>
                  <a:pt x="3537726" y="1391774"/>
                  <a:pt x="3580085" y="1553040"/>
                </a:cubicBezTo>
                <a:cubicBezTo>
                  <a:pt x="3622444" y="1714306"/>
                  <a:pt x="3562551" y="1782137"/>
                  <a:pt x="3580085" y="2008242"/>
                </a:cubicBezTo>
                <a:cubicBezTo>
                  <a:pt x="3597619" y="2234347"/>
                  <a:pt x="3522007" y="2343401"/>
                  <a:pt x="3580085" y="2677656"/>
                </a:cubicBezTo>
                <a:cubicBezTo>
                  <a:pt x="3337556" y="2732676"/>
                  <a:pt x="3277225" y="2607590"/>
                  <a:pt x="2983404" y="2677656"/>
                </a:cubicBezTo>
                <a:cubicBezTo>
                  <a:pt x="2689583" y="2747722"/>
                  <a:pt x="2575851" y="2674801"/>
                  <a:pt x="2386723" y="2677656"/>
                </a:cubicBezTo>
                <a:cubicBezTo>
                  <a:pt x="2197595" y="2680511"/>
                  <a:pt x="2043418" y="2648529"/>
                  <a:pt x="1718441" y="2677656"/>
                </a:cubicBezTo>
                <a:cubicBezTo>
                  <a:pt x="1393464" y="2706783"/>
                  <a:pt x="1273373" y="2673028"/>
                  <a:pt x="1157561" y="2677656"/>
                </a:cubicBezTo>
                <a:cubicBezTo>
                  <a:pt x="1041749" y="2682284"/>
                  <a:pt x="336391" y="2584623"/>
                  <a:pt x="0" y="2677656"/>
                </a:cubicBezTo>
                <a:cubicBezTo>
                  <a:pt x="-63410" y="2545160"/>
                  <a:pt x="44546" y="2372738"/>
                  <a:pt x="0" y="2142125"/>
                </a:cubicBezTo>
                <a:cubicBezTo>
                  <a:pt x="-44546" y="1911512"/>
                  <a:pt x="40178" y="1861049"/>
                  <a:pt x="0" y="1633370"/>
                </a:cubicBezTo>
                <a:cubicBezTo>
                  <a:pt x="-40178" y="1405691"/>
                  <a:pt x="11386" y="1231530"/>
                  <a:pt x="0" y="1124616"/>
                </a:cubicBezTo>
                <a:cubicBezTo>
                  <a:pt x="-11386" y="1017702"/>
                  <a:pt x="20464" y="774238"/>
                  <a:pt x="0" y="562308"/>
                </a:cubicBezTo>
                <a:cubicBezTo>
                  <a:pt x="-20464" y="350378"/>
                  <a:pt x="3644" y="242402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89648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1D35"/>
                </a:solidFill>
                <a:effectLst/>
                <a:latin typeface="Google Sans"/>
              </a:rPr>
              <a:t>Arrow functions in JavaScript, introduced in ES6, provide a concise syntax for writing function expressions.  </a:t>
            </a:r>
          </a:p>
          <a:p>
            <a:r>
              <a:rPr lang="en-US" sz="2400" b="0" i="0" dirty="0">
                <a:solidFill>
                  <a:srgbClr val="001D35"/>
                </a:solidFill>
                <a:effectLst/>
                <a:latin typeface="Google Sans"/>
              </a:rPr>
              <a:t>They are particularly useful for anonymous functions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3143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upGrad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093FF"/>
      </a:accent1>
      <a:accent2>
        <a:srgbClr val="0BC296"/>
      </a:accent2>
      <a:accent3>
        <a:srgbClr val="A5A5A5"/>
      </a:accent3>
      <a:accent4>
        <a:srgbClr val="08C195"/>
      </a:accent4>
      <a:accent5>
        <a:srgbClr val="0094FC"/>
      </a:accent5>
      <a:accent6>
        <a:srgbClr val="FF24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upGrad x Cigna PPT Template</Template>
  <TotalTime>9</TotalTime>
  <Words>46</Words>
  <Application>Microsoft Office PowerPoint</Application>
  <PresentationFormat>Widescreen</PresentationFormat>
  <Paragraphs>20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Google Sans</vt:lpstr>
      <vt:lpstr>Proxima Nova</vt:lpstr>
      <vt:lpstr>Roboto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**JavaScript Advanced :  ES6**</dc:title>
  <dc:subject>PptxGenJS Presentation</dc:subject>
  <dc:creator>Created by Marp</dc:creator>
  <cp:lastModifiedBy>Narasimha Rao</cp:lastModifiedBy>
  <cp:revision>6</cp:revision>
  <dcterms:created xsi:type="dcterms:W3CDTF">2025-10-24T06:32:15Z</dcterms:created>
  <dcterms:modified xsi:type="dcterms:W3CDTF">2025-10-24T06:42:06Z</dcterms:modified>
</cp:coreProperties>
</file>